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Cableado Horizontal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1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9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" t="8868" r="-441" b="10268"/>
          <a:stretch/>
        </p:blipFill>
        <p:spPr>
          <a:xfrm>
            <a:off x="-8313" y="0"/>
            <a:ext cx="12316807" cy="6841376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2152868"/>
            <a:ext cx="179070" cy="1790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90123" y="2152868"/>
            <a:ext cx="179070" cy="1790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39635" y="3395050"/>
            <a:ext cx="179070" cy="1790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34063">
            <a:off x="3392900" y="4377220"/>
            <a:ext cx="179070" cy="1790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3270111"/>
            <a:ext cx="179070" cy="1790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807801" y="4306961"/>
            <a:ext cx="179070" cy="1790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2687920" y="3797479"/>
            <a:ext cx="179070" cy="1790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726986" y="2050261"/>
            <a:ext cx="179070" cy="1790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2050261"/>
            <a:ext cx="179070" cy="1790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3172888"/>
            <a:ext cx="179070" cy="17907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7592">
            <a:off x="8125110" y="4536290"/>
            <a:ext cx="179070" cy="17907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7470843" y="3968188"/>
            <a:ext cx="179070" cy="1790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3" y="4257777"/>
            <a:ext cx="179070" cy="17907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4" y="2926297"/>
            <a:ext cx="17907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71900"/>
            <a:ext cx="12192001" cy="27279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Distribuidores de planta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2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80630" y="59394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*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6550223"/>
            <a:ext cx="260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latin typeface="Bell MT" panose="02020503060305020303" pitchFamily="18" charset="0"/>
              </a:rPr>
              <a:t>* opcional</a:t>
            </a:r>
            <a:endParaRPr lang="es-ES" sz="14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38710"/>
            <a:ext cx="12179886" cy="23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34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Cableado vertical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4" y="1902314"/>
            <a:ext cx="12199654" cy="4107961"/>
          </a:xfrm>
        </p:spPr>
      </p:pic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3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472248" y="1869062"/>
            <a:ext cx="19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Primera planta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779820" y="4713317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Planta baja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050834" y="3408219"/>
            <a:ext cx="1387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</a:rPr>
              <a:t>Suelo y</a:t>
            </a:r>
          </a:p>
          <a:p>
            <a:r>
              <a:rPr lang="es-ES" sz="1100" dirty="0" smtClean="0">
                <a:solidFill>
                  <a:schemeClr val="bg1"/>
                </a:solidFill>
              </a:rPr>
              <a:t>falso techo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705003" y="3424845"/>
            <a:ext cx="30673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>
                <a:solidFill>
                  <a:schemeClr val="bg1"/>
                </a:solidFill>
              </a:rPr>
              <a:t>Fibra óptica </a:t>
            </a:r>
            <a:r>
              <a:rPr lang="es-ES" sz="900" dirty="0" err="1" smtClean="0">
                <a:solidFill>
                  <a:schemeClr val="bg1"/>
                </a:solidFill>
              </a:rPr>
              <a:t>multimodo</a:t>
            </a:r>
            <a:endParaRPr lang="es-E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8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4423" y="2489335"/>
            <a:ext cx="3659881" cy="2489987"/>
          </a:xfrm>
        </p:spPr>
        <p:txBody>
          <a:bodyPr/>
          <a:lstStyle/>
          <a:p>
            <a:r>
              <a:rPr lang="es-ES" dirty="0" smtClean="0"/>
              <a:t>Plano de conexiones y de trabajo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4" y="0"/>
            <a:ext cx="5454162" cy="6882077"/>
          </a:xfrm>
        </p:spPr>
      </p:pic>
      <p:sp>
        <p:nvSpPr>
          <p:cNvPr id="5" name="CuadroTexto 4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4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59375" y="6424612"/>
            <a:ext cx="589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b="1" dirty="0" smtClean="0">
                <a:solidFill>
                  <a:schemeClr val="bg1"/>
                </a:solidFill>
                <a:latin typeface="+mj-lt"/>
              </a:rPr>
              <a:t>FB1-FB6</a:t>
            </a:r>
            <a:endParaRPr lang="es-E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45084" y="822134"/>
            <a:ext cx="101415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Bell MT" panose="02020503060305020303" pitchFamily="18" charset="0"/>
              </a:rPr>
              <a:t>Se etiqueta a las rosetas con el mismo formato que el PATCH PANEL</a:t>
            </a:r>
            <a:endParaRPr lang="es-ES" sz="8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178829" y="3441038"/>
            <a:ext cx="118040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Para facilitar el uso, las conexiones </a:t>
            </a:r>
          </a:p>
          <a:p>
            <a:r>
              <a:rPr lang="es-ES" sz="10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switch-patch</a:t>
            </a:r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serán fijas</a:t>
            </a:r>
            <a:endParaRPr lang="es-ES" sz="10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507287" y="2910123"/>
            <a:ext cx="1463040" cy="90024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 smtClean="0">
                <a:solidFill>
                  <a:schemeClr val="bg1"/>
                </a:solidFill>
                <a:latin typeface="Bell MT" panose="02020503060305020303" pitchFamily="18" charset="0"/>
              </a:rPr>
              <a:t>Las etiquetas hacia los puntos de acceso se sustituyen e indica como indica la leyenda de etiquetas.</a:t>
            </a:r>
            <a:endParaRPr lang="es-ES" sz="105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cxnSp>
        <p:nvCxnSpPr>
          <p:cNvPr id="11" name="Conector recto de flecha 10"/>
          <p:cNvCxnSpPr>
            <a:stCxn id="9" idx="1"/>
          </p:cNvCxnSpPr>
          <p:nvPr/>
        </p:nvCxnSpPr>
        <p:spPr>
          <a:xfrm flipH="1" flipV="1">
            <a:off x="9833957" y="2111435"/>
            <a:ext cx="673330" cy="124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9" idx="1"/>
          </p:cNvCxnSpPr>
          <p:nvPr/>
        </p:nvCxnSpPr>
        <p:spPr>
          <a:xfrm flipH="1">
            <a:off x="9833957" y="3360246"/>
            <a:ext cx="673330" cy="11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10241280" y="4904509"/>
            <a:ext cx="1729047" cy="14465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Al uso, solo se etiquetan los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panel, pero como las conexiones entre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y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no se piensan modificar, si no añadir, es como si fueran una extensión de los mismos.</a:t>
            </a:r>
            <a:endParaRPr lang="es-ES" sz="11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953533" y="313899"/>
            <a:ext cx="1886803" cy="3480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636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-142875"/>
            <a:ext cx="12192001" cy="2266950"/>
          </a:xfrm>
          <a:solidFill>
            <a:schemeClr val="tx1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43000"/>
            <a:ext cx="6085372" cy="473392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3" y="1052513"/>
            <a:ext cx="6103972" cy="482441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5876924"/>
            <a:ext cx="12181371" cy="9810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033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Direccionamiento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1432459"/>
            <a:ext cx="7045554" cy="2241767"/>
          </a:xfrm>
        </p:spPr>
      </p:pic>
      <p:sp>
        <p:nvSpPr>
          <p:cNvPr id="4" name="CuadroTexto 3"/>
          <p:cNvSpPr txBox="1"/>
          <p:nvPr/>
        </p:nvSpPr>
        <p:spPr>
          <a:xfrm>
            <a:off x="5348472" y="890136"/>
            <a:ext cx="1504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De ejemplo</a:t>
            </a:r>
            <a:endParaRPr lang="es-ES" sz="1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3676974"/>
            <a:ext cx="7045553" cy="286445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5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1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210</TotalTime>
  <Words>118</Words>
  <Application>Microsoft Office PowerPoint</Application>
  <PresentationFormat>Panorámica</PresentationFormat>
  <Paragraphs>24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Bell MT</vt:lpstr>
      <vt:lpstr>Century Gothic</vt:lpstr>
      <vt:lpstr>Wingdings 3</vt:lpstr>
      <vt:lpstr>Ion</vt:lpstr>
      <vt:lpstr>Cableado Horizontal</vt:lpstr>
      <vt:lpstr>Presentación de PowerPoint</vt:lpstr>
      <vt:lpstr>Distribuidores de planta</vt:lpstr>
      <vt:lpstr>Cableado vertical</vt:lpstr>
      <vt:lpstr>Plano de conexiones y de trabajo</vt:lpstr>
      <vt:lpstr>Presentación de PowerPoint</vt:lpstr>
      <vt:lpstr>Direccionamiento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Cableado Horizontal</dc:title>
  <dc:creator>Gonzalo ulibarri</dc:creator>
  <cp:lastModifiedBy>Gonzalo ulibarri</cp:lastModifiedBy>
  <cp:revision>23</cp:revision>
  <dcterms:created xsi:type="dcterms:W3CDTF">2019-05-25T15:16:44Z</dcterms:created>
  <dcterms:modified xsi:type="dcterms:W3CDTF">2019-05-26T17:25:34Z</dcterms:modified>
</cp:coreProperties>
</file>